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2.jpeg" ContentType="image/jpeg"/>
  <Override PartName="/ppt/media/image11.jpeg" ContentType="image/jpeg"/>
  <Override PartName="/ppt/media/image4.png" ContentType="image/png"/>
  <Override PartName="/ppt/media/image6.jpeg" ContentType="image/jpeg"/>
  <Override PartName="/ppt/media/image2.png" ContentType="image/png"/>
  <Override PartName="/ppt/media/image3.png" ContentType="image/png"/>
  <Override PartName="/ppt/media/image1.jpeg" ContentType="image/jpeg"/>
  <Override PartName="/ppt/media/image5.png" ContentType="image/png"/>
  <Override PartName="/ppt/media/image7.png" ContentType="image/png"/>
  <Override PartName="/ppt/media/image10.jpeg" ContentType="image/jpeg"/>
  <Override PartName="/ppt/media/image8.png" ContentType="image/png"/>
  <Override PartName="/ppt/media/image9.png" ContentType="image/png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rIns="90000" tIns="46800" bIns="46800"/>
          <a:p>
            <a:pPr/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Образовательный проект Роскомнадзора сайт: персональныеданные.дети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rIns="90000" tIns="46800" bIns="46800"/>
          <a:p>
            <a:pPr algn="r"/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&lt;дата/время&gt;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rIns="90000" tIns="46800" bIns="46800"/>
          <a:p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формата примечаний щёлкните мышью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rIns="90000" tIns="46800" bIns="46800" anchor="b"/>
          <a:p>
            <a:pPr/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г. Красноярск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rIns="90000" tIns="46800" bIns="46800" anchor="b"/>
          <a:p>
            <a:pPr algn="r"/>
            <a:fld id="{70FEFB27-4BCF-4D14-B4C6-22D50D1D7ABA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CustomShape 2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/>
            <a:fld id="{425BDA2F-947D-46CF-91B0-B3FF585B484E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/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г. Красноярск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4"/>
          <p:cNvSpPr/>
          <p:nvPr/>
        </p:nvSpPr>
        <p:spPr>
          <a:xfrm>
            <a:off x="0" y="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Образовательный проект Роскомнадзора сайт: персональныеданные.дети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2680" indent="-285480"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600"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600"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600"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057400" indent="-228600"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2057400" indent="-228600"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28.12.20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проект Роскомнадзора "Персональныеданные.дети"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fld id="{1BF55136-4E00-4818-BE5E-A20168A01795}" type="slidenum"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1042920" y="907920"/>
            <a:ext cx="7500960" cy="14702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Обеспечение информационной безопасности детства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6" name="Picture 5" descr=""/>
          <p:cNvPicPr/>
          <p:nvPr/>
        </p:nvPicPr>
        <p:blipFill>
          <a:blip r:embed="rId1"/>
          <a:stretch/>
        </p:blipFill>
        <p:spPr>
          <a:xfrm>
            <a:off x="2484360" y="3537000"/>
            <a:ext cx="4751640" cy="136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468000" y="428400"/>
            <a:ext cx="8567640" cy="1344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Социальные сети.</a:t>
            </a: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Быть или не быть, вот в чем вопрос….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3124080" y="6237360"/>
            <a:ext cx="2895840" cy="360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проект Роскомнадзора "Персональныеданные.дети"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" name="Picture 7" descr=""/>
          <p:cNvPicPr/>
          <p:nvPr/>
        </p:nvPicPr>
        <p:blipFill>
          <a:blip r:embed="rId1"/>
          <a:stretch/>
        </p:blipFill>
        <p:spPr>
          <a:xfrm>
            <a:off x="3240000" y="1765440"/>
            <a:ext cx="2268720" cy="3190680"/>
          </a:xfrm>
          <a:prstGeom prst="rect">
            <a:avLst/>
          </a:prstGeom>
          <a:ln>
            <a:noFill/>
          </a:ln>
        </p:spPr>
      </p:pic>
      <p:sp>
        <p:nvSpPr>
          <p:cNvPr id="50" name="TextShape 3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 algn="ctr"/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Польза и вред социальных сетей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Кому доступна, указанная информация?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TextShape 2"/>
          <p:cNvSpPr txBox="1"/>
          <p:nvPr/>
        </p:nvSpPr>
        <p:spPr>
          <a:xfrm>
            <a:off x="428760" y="1285560"/>
            <a:ext cx="8229600" cy="18572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 algn="just"/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«Размещая информацию на персональной странице, в том числе, свои персональные данные, Пользователь осознает и соглашается с тем, что указанная информация может быть доступна другим пользователям сети Интернет»  *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 algn="r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3" name="Рисунок 3" descr="6.jpg"/>
          <p:cNvPicPr/>
          <p:nvPr/>
        </p:nvPicPr>
        <p:blipFill>
          <a:blip r:embed="rId1"/>
          <a:stretch/>
        </p:blipFill>
        <p:spPr>
          <a:xfrm>
            <a:off x="324000" y="3357720"/>
            <a:ext cx="4752720" cy="2592360"/>
          </a:xfrm>
          <a:prstGeom prst="rect">
            <a:avLst/>
          </a:prstGeom>
          <a:ln>
            <a:noFill/>
          </a:ln>
        </p:spPr>
      </p:pic>
      <p:sp>
        <p:nvSpPr>
          <p:cNvPr id="54" name="CustomShape 3"/>
          <p:cNvSpPr/>
          <p:nvPr/>
        </p:nvSpPr>
        <p:spPr>
          <a:xfrm>
            <a:off x="5651640" y="3106800"/>
            <a:ext cx="3143160" cy="119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r">
              <a:lnSpc>
                <a:spcPct val="100000"/>
              </a:lnSpc>
            </a:pPr>
            <a:r>
              <a:rPr b="0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 Выдержка из Правил «ВКонтакте», которые почти никто не читает при регистрации!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CustomShape 4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проект Роскомнадзора "Персональныеданные.дети"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00040" y="9284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Персональные данные - вся информация, указанная Вами при регистрации и в дальнейшем размещаемая на странице</a:t>
            </a: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TextShape 2"/>
          <p:cNvSpPr txBox="1"/>
          <p:nvPr/>
        </p:nvSpPr>
        <p:spPr>
          <a:xfrm>
            <a:off x="714240" y="2214360"/>
            <a:ext cx="4786560" cy="3911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ФИО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email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Номер телефона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Школа, класс…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Адрес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Фото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Сведения о предпочтениях (группы, посты и т.д.)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Геопозиция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IP-</a:t>
            </a:r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адрес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 т.д.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CustomShape 3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проект Роскомнадзора "Персональныеданные.дети"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CustomShape 4"/>
          <p:cNvSpPr/>
          <p:nvPr/>
        </p:nvSpPr>
        <p:spPr>
          <a:xfrm>
            <a:off x="155520" y="-4495680"/>
            <a:ext cx="6667560" cy="937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CustomShape 5"/>
          <p:cNvSpPr/>
          <p:nvPr/>
        </p:nvSpPr>
        <p:spPr>
          <a:xfrm>
            <a:off x="307800" y="-4343400"/>
            <a:ext cx="6667560" cy="937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CustomShape 6"/>
          <p:cNvSpPr/>
          <p:nvPr/>
        </p:nvSpPr>
        <p:spPr>
          <a:xfrm>
            <a:off x="155520" y="-2262240"/>
            <a:ext cx="6667560" cy="471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CustomShape 7"/>
          <p:cNvSpPr/>
          <p:nvPr/>
        </p:nvSpPr>
        <p:spPr>
          <a:xfrm>
            <a:off x="307800" y="-2109960"/>
            <a:ext cx="6667560" cy="471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CustomShape 8"/>
          <p:cNvSpPr/>
          <p:nvPr/>
        </p:nvSpPr>
        <p:spPr>
          <a:xfrm>
            <a:off x="460440" y="-1957320"/>
            <a:ext cx="6667560" cy="471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CustomShape 9"/>
          <p:cNvSpPr/>
          <p:nvPr/>
        </p:nvSpPr>
        <p:spPr>
          <a:xfrm>
            <a:off x="155520" y="-2316240"/>
            <a:ext cx="6667560" cy="483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5" name="Picture 24" descr=""/>
          <p:cNvPicPr/>
          <p:nvPr/>
        </p:nvPicPr>
        <p:blipFill>
          <a:blip r:embed="rId1"/>
          <a:stretch/>
        </p:blipFill>
        <p:spPr>
          <a:xfrm>
            <a:off x="4819680" y="2556000"/>
            <a:ext cx="4006800" cy="3325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214200" y="642960"/>
            <a:ext cx="8229600" cy="7142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Риски размещения информации в сети</a:t>
            </a: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TextShape 2"/>
          <p:cNvSpPr txBox="1"/>
          <p:nvPr/>
        </p:nvSpPr>
        <p:spPr>
          <a:xfrm>
            <a:off x="1332000" y="1268280"/>
            <a:ext cx="7200720" cy="2376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Информация может попасть в руки злоумышленникам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Взросление (размещенный Вами пост сегодня, через несколько лет может вызвать у Вас чувства стыда и неуместности)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Ответственность (общаясь в соц.сетях можно оскорбить человека, за что предусмотрена ответственность - статья 5.61 КоАП РФ)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Размещаемая Вами информация, может негативно отразиться на родителях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Размещаемая Вами информация, может негативно отразиться на Вашем будущем (учеба, работа…). Интернет «помнит всё»!!!!!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 algn="ctr"/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«Виртуальная реальность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»!!!! Второе слово точно отражает суть дела: 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всё, что происходит в Сети, реально, и опасности там тоже реальны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/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/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CustomShape 3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проект Роскомнадзора "Персональныеданные.дети"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9" name="Picture 6" descr=""/>
          <p:cNvPicPr/>
          <p:nvPr/>
        </p:nvPicPr>
        <p:blipFill>
          <a:blip r:embed="rId1"/>
          <a:stretch/>
        </p:blipFill>
        <p:spPr>
          <a:xfrm>
            <a:off x="1187280" y="4292640"/>
            <a:ext cx="2865600" cy="2025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457200" y="274680"/>
            <a:ext cx="8229600" cy="8683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Как общаться в Сети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468000" y="955800"/>
            <a:ext cx="7775640" cy="452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 Не выкладывайте личную информацию (совместные фотографии, видео, иные данные) о ваших друзьях в Интернет без их разрешения.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 Не отправляйте свои персональные данные, а также свои видео и фото людям, с которыми вы познакомились в Интернете, тем более если вы не знаете их в реальной жизни.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 При общении с другими пользователями старайтесь быть вежливыми, деликатными, тактичными и дружелюбными.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 Старайтесь не реагировать на обидные комментарии, хамство и грубость других пользователей.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 Если решить проблему мирным путем не удалось, напишите жалобу администратору сайта, потребуйте заблокировать обидчика.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 Если администратор сайта отказался вам помочь, прекратите пользоваться таким ресурсом и удалите оттуда свои данные.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 Не используйте Сеть для распространения сплетен, угроз или хулиганства.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8. Не встречайтесь в реальной жизни с онлайн-знакомыми без разрешения родителей или в отсутствие взрослого человека.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CustomShape 3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проект Роскомнадзора "Персональныеданные.дети"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Picture 6" descr=""/>
          <p:cNvPicPr/>
          <p:nvPr/>
        </p:nvPicPr>
        <p:blipFill>
          <a:blip r:embed="rId1"/>
          <a:stretch/>
        </p:blipFill>
        <p:spPr>
          <a:xfrm>
            <a:off x="6021360" y="4508640"/>
            <a:ext cx="2820960" cy="2089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8" descr="10.jpg"/>
          <p:cNvPicPr/>
          <p:nvPr/>
        </p:nvPicPr>
        <p:blipFill>
          <a:blip r:embed="rId1"/>
          <a:stretch/>
        </p:blipFill>
        <p:spPr>
          <a:xfrm>
            <a:off x="5003640" y="4076640"/>
            <a:ext cx="3853080" cy="2470320"/>
          </a:xfrm>
          <a:prstGeom prst="rect">
            <a:avLst/>
          </a:prstGeom>
          <a:ln>
            <a:noFill/>
          </a:ln>
        </p:spPr>
      </p:pic>
      <p:sp>
        <p:nvSpPr>
          <p:cNvPr id="75" name="TextShape 1"/>
          <p:cNvSpPr txBox="1"/>
          <p:nvPr/>
        </p:nvSpPr>
        <p:spPr>
          <a:xfrm>
            <a:off x="357120" y="428760"/>
            <a:ext cx="8229600" cy="8683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Безопасность Ваших данных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TextShape 2"/>
          <p:cNvSpPr txBox="1"/>
          <p:nvPr/>
        </p:nvSpPr>
        <p:spPr>
          <a:xfrm>
            <a:off x="324000" y="1196640"/>
            <a:ext cx="8501040" cy="41432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</a:t>
            </a:r>
            <a:r>
              <a:rPr b="0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Также как и личный дом с вещами и ценностями, надо держать взаперти свой аккаунт с личной информацией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 составлении паролей рекомендуется придерживаться следующих правил: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Пароль должен содержать не менее </a:t>
            </a:r>
            <a:r>
              <a:rPr b="1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шести</a:t>
            </a:r>
            <a:r>
              <a:rPr b="0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символов.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 состав пароля могут входить цифры, латинские буквы, пробелы и специальные символы («</a:t>
            </a:r>
            <a:r>
              <a:rPr b="1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r>
              <a:rPr b="0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», «</a:t>
            </a:r>
            <a:r>
              <a:rPr b="1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</a:t>
            </a:r>
            <a:r>
              <a:rPr b="0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», «</a:t>
            </a:r>
            <a:r>
              <a:rPr b="1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r>
              <a:rPr b="0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», «</a:t>
            </a:r>
            <a:r>
              <a:rPr b="1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!</a:t>
            </a:r>
            <a:r>
              <a:rPr b="0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», «</a:t>
            </a:r>
            <a:r>
              <a:rPr b="1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</a:t>
            </a:r>
            <a:r>
              <a:rPr b="0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», «</a:t>
            </a:r>
            <a:r>
              <a:rPr b="1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</a:t>
            </a:r>
            <a:r>
              <a:rPr b="0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». «</a:t>
            </a:r>
            <a:r>
              <a:rPr b="1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</a:t>
            </a:r>
            <a:r>
              <a:rPr b="0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» и др. ).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Рекомендуется составлять пароль из смешанного набора цифровых и буквенных (прописных и строчных) символов.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 используйте в качестве пароля: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Общеупотребительные слова и устойчивые словосочетания.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Наборы символов, представляющие собой комбинации клавиш, расположенных подряд на клавиатуре, такие как: </a:t>
            </a:r>
            <a:r>
              <a:rPr b="1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qwerty</a:t>
            </a:r>
            <a:r>
              <a:rPr b="0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 </a:t>
            </a:r>
            <a:r>
              <a:rPr b="1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123456789</a:t>
            </a:r>
            <a:r>
              <a:rPr b="0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 </a:t>
            </a:r>
            <a:r>
              <a:rPr b="1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qazxsw</a:t>
            </a:r>
            <a:r>
              <a:rPr b="0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и т. п.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Персональные данные: </a:t>
            </a:r>
            <a:r>
              <a:rPr b="1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имена, фамилии</a:t>
            </a:r>
            <a:r>
              <a:rPr b="0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b="1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адреса</a:t>
            </a:r>
            <a:r>
              <a:rPr b="0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 </a:t>
            </a:r>
            <a:r>
              <a:rPr b="1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номера паспортов</a:t>
            </a:r>
            <a:r>
              <a:rPr b="0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 </a:t>
            </a:r>
            <a:r>
              <a:rPr b="1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страховых свидетельств и т.д.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CustomShape 3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проект Роскомнадзора "Персональныеданные.дети"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457200" y="274680"/>
            <a:ext cx="8229600" cy="9223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 портале персональныеданные.дети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900000" y="2133720"/>
            <a:ext cx="7786800" cy="3992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 algn="just"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Здесь Вы найдете различные материалы, которые были разработаны специалистами Роскомнадзора, не только для педагогов и родителей, которые хотят помочь детям понять важность конфиденциальности личной жизни при использовании цифровых технологий, но также для молодых людей, которые с легкостью и энтузиазмом используют среду Интернет.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 algn="just"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Портал поможет детям понимать последствия, которые информационные технологии могут оказать на личную жизнь, и предоставить им инструменты и информацию, необходимые для принятия решений в вопросах виртуальной жизни.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проект Роскомнадзора "Персональныеданные.дети"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" name="Объект 4" descr="http://school55rzn.ucoz.ru/2016/3/banner_pers_dannye.jpg"/>
          <p:cNvPicPr/>
          <p:nvPr/>
        </p:nvPicPr>
        <p:blipFill>
          <a:blip r:embed="rId1"/>
          <a:stretch/>
        </p:blipFill>
        <p:spPr>
          <a:xfrm>
            <a:off x="2008080" y="1341360"/>
            <a:ext cx="4608720" cy="136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394920" y="1196640"/>
            <a:ext cx="8248680" cy="1647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Спасибо за внимание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проект Роскомнадзора "Персональныеданные.дети"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4" name="Picture 9" descr="http://socdep.adm44.ru/i/u/61knopka.jpg"/>
          <p:cNvPicPr/>
          <p:nvPr/>
        </p:nvPicPr>
        <p:blipFill>
          <a:blip r:embed="rId1"/>
          <a:stretch/>
        </p:blipFill>
        <p:spPr>
          <a:xfrm>
            <a:off x="1332000" y="2565360"/>
            <a:ext cx="6408720" cy="331164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2018-05-10T08:03:37Z</dcterms:created>
  <dc:creator>Shevcov</dc:creator>
  <dc:description/>
  <dc:language>ru-RU</dc:language>
  <cp:lastModifiedBy>Kostynyuk</cp:lastModifiedBy>
  <dcterms:modified xsi:type="dcterms:W3CDTF">2018-06-05T16:46:05Z</dcterms:modified>
  <cp:revision>40</cp:revision>
  <dc:subject/>
  <dc:title>Безопасность в в сети Интернет </dc:title>
</cp:coreProperties>
</file>